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08" autoAdjust="0"/>
    <p:restoredTop sz="94660"/>
  </p:normalViewPr>
  <p:slideViewPr>
    <p:cSldViewPr>
      <p:cViewPr varScale="1">
        <p:scale>
          <a:sx n="66" d="100"/>
          <a:sy n="66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65FB2-5D3B-4C00-9269-31AD0E09F3D8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E83E0-E85A-4F93-B57E-5390588ED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E83E0-E85A-4F93-B57E-5390588ED74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E83E0-E85A-4F93-B57E-5390588ED74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7282-04E1-442F-A941-D6A2C1EB90AE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88C7-C241-40A1-8EB2-F8FCB3075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7282-04E1-442F-A941-D6A2C1EB90AE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88C7-C241-40A1-8EB2-F8FCB3075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7282-04E1-442F-A941-D6A2C1EB90AE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88C7-C241-40A1-8EB2-F8FCB3075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7282-04E1-442F-A941-D6A2C1EB90AE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88C7-C241-40A1-8EB2-F8FCB3075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7282-04E1-442F-A941-D6A2C1EB90AE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88C7-C241-40A1-8EB2-F8FCB3075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7282-04E1-442F-A941-D6A2C1EB90AE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88C7-C241-40A1-8EB2-F8FCB3075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7282-04E1-442F-A941-D6A2C1EB90AE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88C7-C241-40A1-8EB2-F8FCB3075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7282-04E1-442F-A941-D6A2C1EB90AE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88C7-C241-40A1-8EB2-F8FCB3075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7282-04E1-442F-A941-D6A2C1EB90AE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88C7-C241-40A1-8EB2-F8FCB3075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7282-04E1-442F-A941-D6A2C1EB90AE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88C7-C241-40A1-8EB2-F8FCB3075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7282-04E1-442F-A941-D6A2C1EB90AE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88C7-C241-40A1-8EB2-F8FCB3075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07282-04E1-442F-A941-D6A2C1EB90AE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888C7-C241-40A1-8EB2-F8FCB3075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Goudy Stout" pitchFamily="18" charset="0"/>
                <a:ea typeface="Batang" pitchFamily="18" charset="-127"/>
              </a:rPr>
              <a:t>PROJEKT</a:t>
            </a:r>
            <a:endParaRPr lang="en-US" dirty="0">
              <a:latin typeface="Goudy Stout" pitchFamily="18" charset="0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cs typeface="Arial" pitchFamily="34" charset="0"/>
              </a:rPr>
              <a:t>Tema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:Roli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dhe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vlera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dramave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të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Shekspirit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për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idealet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mëdha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të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kulturës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perëndimore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mm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895600"/>
            <a:ext cx="4800600" cy="2514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Imazhe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veprat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HAMLETI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 CEZARI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mm\Desktop\Hamleti-Shekspi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3600"/>
            <a:ext cx="4114800" cy="4140200"/>
          </a:xfrm>
          <a:prstGeom prst="rect">
            <a:avLst/>
          </a:prstGeom>
          <a:noFill/>
        </p:spPr>
      </p:pic>
      <p:pic>
        <p:nvPicPr>
          <p:cNvPr id="1027" name="Picture 3" descr="C:\Users\mm\Desktop\jul-cezari-uiliam-shekspi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33600"/>
            <a:ext cx="4191000" cy="40386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IMAZHE NGA SHEKSPIRI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miq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dashur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sundoni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rregullojeni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shtetin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përcarë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535113"/>
            <a:ext cx="4038600" cy="639762"/>
          </a:xfrm>
        </p:spPr>
        <p:txBody>
          <a:bodyPr>
            <a:normAutofit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Fytyra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kohës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së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mm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133600"/>
            <a:ext cx="4419600" cy="4038600"/>
          </a:xfrm>
          <a:prstGeom prst="rect">
            <a:avLst/>
          </a:prstGeom>
          <a:noFill/>
        </p:spPr>
      </p:pic>
      <p:pic>
        <p:nvPicPr>
          <p:cNvPr id="2051" name="Picture 3" descr="C:\Users\mm\Desktop\kopertina-shekspir-ne-fjale_cmyk-228x3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1336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Uilliam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shkrepëima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ndricuese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tragjikomedisë,tingëllima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ëmbël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vjetër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letersinë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angleze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Ndoshta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edhe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këto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fjalë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ishin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mjaftueshme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personazhet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la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letersisë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fytyrat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gjejnë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përshtatjen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Fjalët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vepra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justifikon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këto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fjalë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100,200,300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faqesh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mbeten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thjesht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kuadrin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librave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shpirt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atyre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librave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flasin,ndjejnë,pasqyrojnë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Edhe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pas 400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vjetësh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këto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vepra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vazhdojnë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tërheqin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parreshtur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vëmendjen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studuesëve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lexuesëve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shumtë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kënaqësia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krijuese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jep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gjithë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ndryshimet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sjell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arrijnë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mbeten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aktuale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medaljen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madhe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dhënë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lexuesit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cilët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siç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dëshmohet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mesuar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përmendësh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pjesë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tëra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krijimtarisë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së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letrare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sidomos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Romeo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Zhulietes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dirty="0" err="1" smtClean="0">
                <a:latin typeface="Bodoni MT Black" pitchFamily="18" charset="0"/>
              </a:rPr>
              <a:t>Dicka</a:t>
            </a:r>
            <a:r>
              <a:rPr lang="en-US" sz="2000" b="1" dirty="0" smtClean="0">
                <a:latin typeface="Bodoni MT Black" pitchFamily="18" charset="0"/>
              </a:rPr>
              <a:t> </a:t>
            </a:r>
            <a:r>
              <a:rPr lang="en-US" sz="2000" b="1" dirty="0" err="1" smtClean="0">
                <a:latin typeface="Bodoni MT Black" pitchFamily="18" charset="0"/>
              </a:rPr>
              <a:t>është</a:t>
            </a:r>
            <a:r>
              <a:rPr lang="en-US" sz="2000" b="1" dirty="0" smtClean="0">
                <a:latin typeface="Bodoni MT Black" pitchFamily="18" charset="0"/>
              </a:rPr>
              <a:t> e </a:t>
            </a:r>
            <a:r>
              <a:rPr lang="en-US" sz="2000" b="1" dirty="0" err="1" smtClean="0">
                <a:latin typeface="Bodoni MT Black" pitchFamily="18" charset="0"/>
              </a:rPr>
              <a:t>sigurt</a:t>
            </a:r>
            <a:r>
              <a:rPr lang="en-US" sz="2000" b="1" dirty="0" smtClean="0">
                <a:latin typeface="Bodoni MT Black" pitchFamily="18" charset="0"/>
              </a:rPr>
              <a:t> </a:t>
            </a:r>
            <a:r>
              <a:rPr lang="en-US" sz="2000" b="1" dirty="0" err="1" smtClean="0">
                <a:latin typeface="Bodoni MT Black" pitchFamily="18" charset="0"/>
              </a:rPr>
              <a:t>këtë</a:t>
            </a:r>
            <a:r>
              <a:rPr lang="en-US" sz="2000" b="1" dirty="0" smtClean="0">
                <a:latin typeface="Bodoni MT Black" pitchFamily="18" charset="0"/>
              </a:rPr>
              <a:t> </a:t>
            </a:r>
            <a:r>
              <a:rPr lang="en-US" sz="2000" b="1" dirty="0" err="1" smtClean="0">
                <a:latin typeface="Bodoni MT Black" pitchFamily="18" charset="0"/>
              </a:rPr>
              <a:t>gjë</a:t>
            </a:r>
            <a:r>
              <a:rPr lang="en-US" sz="2000" b="1" dirty="0" smtClean="0">
                <a:latin typeface="Bodoni MT Black" pitchFamily="18" charset="0"/>
              </a:rPr>
              <a:t> e them me </a:t>
            </a:r>
            <a:r>
              <a:rPr lang="en-US" sz="2000" b="1" dirty="0" err="1" smtClean="0">
                <a:latin typeface="Bodoni MT Black" pitchFamily="18" charset="0"/>
              </a:rPr>
              <a:t>siguri:Moti</a:t>
            </a:r>
            <a:r>
              <a:rPr lang="en-US" sz="2000" b="1" dirty="0" smtClean="0">
                <a:latin typeface="Bodoni MT Black" pitchFamily="18" charset="0"/>
              </a:rPr>
              <a:t> </a:t>
            </a:r>
            <a:r>
              <a:rPr lang="en-US" sz="2000" b="1" dirty="0" err="1" smtClean="0">
                <a:latin typeface="Bodoni MT Black" pitchFamily="18" charset="0"/>
              </a:rPr>
              <a:t>ndryshon</a:t>
            </a:r>
            <a:r>
              <a:rPr lang="en-US" sz="2000" b="1" dirty="0" smtClean="0">
                <a:latin typeface="Bodoni MT Black" pitchFamily="18" charset="0"/>
              </a:rPr>
              <a:t> e pas </a:t>
            </a:r>
            <a:r>
              <a:rPr lang="en-US" sz="2000" b="1" dirty="0" err="1" smtClean="0">
                <a:latin typeface="Bodoni MT Black" pitchFamily="18" charset="0"/>
              </a:rPr>
              <a:t>një</a:t>
            </a:r>
            <a:r>
              <a:rPr lang="en-US" sz="2000" b="1" dirty="0" smtClean="0">
                <a:latin typeface="Bodoni MT Black" pitchFamily="18" charset="0"/>
              </a:rPr>
              <a:t> </a:t>
            </a:r>
            <a:r>
              <a:rPr lang="en-US" sz="2000" b="1" dirty="0" err="1" smtClean="0">
                <a:latin typeface="Bodoni MT Black" pitchFamily="18" charset="0"/>
              </a:rPr>
              <a:t>stine</a:t>
            </a:r>
            <a:r>
              <a:rPr lang="en-US" sz="2000" b="1" dirty="0" smtClean="0">
                <a:latin typeface="Bodoni MT Black" pitchFamily="18" charset="0"/>
              </a:rPr>
              <a:t> me </a:t>
            </a:r>
            <a:r>
              <a:rPr lang="en-US" sz="2000" b="1" dirty="0" err="1" smtClean="0">
                <a:latin typeface="Bodoni MT Black" pitchFamily="18" charset="0"/>
              </a:rPr>
              <a:t>siguri</a:t>
            </a:r>
            <a:r>
              <a:rPr lang="en-US" sz="2000" b="1" dirty="0" smtClean="0">
                <a:latin typeface="Bodoni MT Black" pitchFamily="18" charset="0"/>
              </a:rPr>
              <a:t> do </a:t>
            </a:r>
            <a:r>
              <a:rPr lang="en-US" sz="2000" b="1" dirty="0" err="1" smtClean="0">
                <a:latin typeface="Bodoni MT Black" pitchFamily="18" charset="0"/>
              </a:rPr>
              <a:t>të</a:t>
            </a:r>
            <a:r>
              <a:rPr lang="en-US" sz="2000" b="1" dirty="0" smtClean="0">
                <a:latin typeface="Bodoni MT Black" pitchFamily="18" charset="0"/>
              </a:rPr>
              <a:t> </a:t>
            </a:r>
            <a:r>
              <a:rPr lang="en-US" sz="2000" b="1" dirty="0" err="1" smtClean="0">
                <a:latin typeface="Bodoni MT Black" pitchFamily="18" charset="0"/>
              </a:rPr>
              <a:t>vijë</a:t>
            </a:r>
            <a:r>
              <a:rPr lang="en-US" sz="2000" b="1" dirty="0" smtClean="0">
                <a:latin typeface="Bodoni MT Black" pitchFamily="18" charset="0"/>
              </a:rPr>
              <a:t> </a:t>
            </a:r>
            <a:r>
              <a:rPr lang="en-US" sz="2000" b="1" dirty="0" err="1" smtClean="0">
                <a:latin typeface="Bodoni MT Black" pitchFamily="18" charset="0"/>
              </a:rPr>
              <a:t>tjetra</a:t>
            </a:r>
            <a:r>
              <a:rPr lang="en-US" sz="2000" b="1" dirty="0" smtClean="0">
                <a:latin typeface="Bodoni MT Black" pitchFamily="18" charset="0"/>
              </a:rPr>
              <a:t> </a:t>
            </a:r>
            <a:r>
              <a:rPr lang="en-US" sz="2000" b="1" dirty="0" err="1" smtClean="0">
                <a:latin typeface="Bodoni MT Black" pitchFamily="18" charset="0"/>
              </a:rPr>
              <a:t>ndërsa</a:t>
            </a:r>
            <a:r>
              <a:rPr lang="en-US" sz="2000" b="1" dirty="0" smtClean="0">
                <a:latin typeface="Bodoni MT Black" pitchFamily="18" charset="0"/>
              </a:rPr>
              <a:t> </a:t>
            </a:r>
            <a:r>
              <a:rPr lang="en-US" sz="2000" b="1" dirty="0" err="1" smtClean="0">
                <a:latin typeface="Bodoni MT Black" pitchFamily="18" charset="0"/>
              </a:rPr>
              <a:t>në</a:t>
            </a:r>
            <a:r>
              <a:rPr lang="en-US" sz="2000" b="1" dirty="0" smtClean="0">
                <a:latin typeface="Bodoni MT Black" pitchFamily="18" charset="0"/>
              </a:rPr>
              <a:t> </a:t>
            </a:r>
            <a:r>
              <a:rPr lang="en-US" sz="2000" b="1" dirty="0" err="1" smtClean="0">
                <a:latin typeface="Bodoni MT Black" pitchFamily="18" charset="0"/>
              </a:rPr>
              <a:t>rastin</a:t>
            </a:r>
            <a:r>
              <a:rPr lang="en-US" sz="2000" b="1" dirty="0" smtClean="0">
                <a:latin typeface="Bodoni MT Black" pitchFamily="18" charset="0"/>
              </a:rPr>
              <a:t> e </a:t>
            </a:r>
            <a:r>
              <a:rPr lang="en-US" sz="2000" b="1" dirty="0" err="1" smtClean="0">
                <a:latin typeface="Bodoni MT Black" pitchFamily="18" charset="0"/>
              </a:rPr>
              <a:t>Shekspirit</a:t>
            </a:r>
            <a:r>
              <a:rPr lang="en-US" sz="2000" b="1" dirty="0" smtClean="0">
                <a:latin typeface="Bodoni MT Black" pitchFamily="18" charset="0"/>
              </a:rPr>
              <a:t> </a:t>
            </a:r>
            <a:r>
              <a:rPr lang="en-US" sz="2000" b="1" dirty="0" err="1" smtClean="0">
                <a:latin typeface="Bodoni MT Black" pitchFamily="18" charset="0"/>
              </a:rPr>
              <a:t>vështirë</a:t>
            </a:r>
            <a:r>
              <a:rPr lang="en-US" sz="2000" b="1" dirty="0" smtClean="0">
                <a:latin typeface="Bodoni MT Black" pitchFamily="18" charset="0"/>
              </a:rPr>
              <a:t> se </a:t>
            </a:r>
            <a:r>
              <a:rPr lang="en-US" sz="2000" b="1" dirty="0" err="1" smtClean="0">
                <a:latin typeface="Bodoni MT Black" pitchFamily="18" charset="0"/>
              </a:rPr>
              <a:t>mund</a:t>
            </a:r>
            <a:r>
              <a:rPr lang="en-US" sz="2000" b="1" dirty="0" smtClean="0">
                <a:latin typeface="Bodoni MT Black" pitchFamily="18" charset="0"/>
              </a:rPr>
              <a:t> </a:t>
            </a:r>
            <a:r>
              <a:rPr lang="en-US" sz="2000" b="1" dirty="0" err="1" smtClean="0">
                <a:latin typeface="Bodoni MT Black" pitchFamily="18" charset="0"/>
              </a:rPr>
              <a:t>të</a:t>
            </a:r>
            <a:r>
              <a:rPr lang="en-US" sz="2000" b="1" dirty="0" smtClean="0">
                <a:latin typeface="Bodoni MT Black" pitchFamily="18" charset="0"/>
              </a:rPr>
              <a:t> </a:t>
            </a:r>
            <a:r>
              <a:rPr lang="en-US" sz="2000" b="1" dirty="0" err="1" smtClean="0">
                <a:latin typeface="Bodoni MT Black" pitchFamily="18" charset="0"/>
              </a:rPr>
              <a:t>thuhet</a:t>
            </a:r>
            <a:r>
              <a:rPr lang="en-US" sz="2000" b="1" dirty="0" smtClean="0">
                <a:latin typeface="Bodoni MT Black" pitchFamily="18" charset="0"/>
              </a:rPr>
              <a:t> e </a:t>
            </a:r>
            <a:r>
              <a:rPr lang="en-US" sz="2000" b="1" dirty="0" err="1" smtClean="0">
                <a:latin typeface="Bodoni MT Black" pitchFamily="18" charset="0"/>
              </a:rPr>
              <a:t>njëjta</a:t>
            </a:r>
            <a:r>
              <a:rPr lang="en-US" sz="2000" b="1" dirty="0" smtClean="0">
                <a:latin typeface="Bodoni MT Black" pitchFamily="18" charset="0"/>
              </a:rPr>
              <a:t> </a:t>
            </a:r>
            <a:r>
              <a:rPr lang="en-US" sz="2000" b="1" dirty="0" err="1" smtClean="0">
                <a:latin typeface="Bodoni MT Black" pitchFamily="18" charset="0"/>
              </a:rPr>
              <a:t>gjë</a:t>
            </a:r>
            <a:r>
              <a:rPr lang="en-US" sz="2000" b="1" dirty="0" smtClean="0">
                <a:latin typeface="Bodoni MT Black" pitchFamily="18" charset="0"/>
              </a:rPr>
              <a:t>.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2000" b="1" dirty="0" err="1" smtClean="0">
                <a:latin typeface="Bodoni MT Black" pitchFamily="18" charset="0"/>
              </a:rPr>
              <a:t>Vështirë</a:t>
            </a:r>
            <a:r>
              <a:rPr lang="en-US" sz="2000" b="1" dirty="0" smtClean="0">
                <a:latin typeface="Bodoni MT Black" pitchFamily="18" charset="0"/>
              </a:rPr>
              <a:t> se do </a:t>
            </a:r>
            <a:r>
              <a:rPr lang="en-US" sz="2000" b="1" dirty="0" err="1" smtClean="0">
                <a:latin typeface="Bodoni MT Black" pitchFamily="18" charset="0"/>
              </a:rPr>
              <a:t>të</a:t>
            </a:r>
            <a:r>
              <a:rPr lang="en-US" sz="2000" b="1" dirty="0" smtClean="0">
                <a:latin typeface="Bodoni MT Black" pitchFamily="18" charset="0"/>
              </a:rPr>
              <a:t> </a:t>
            </a:r>
            <a:r>
              <a:rPr lang="en-US" sz="2000" b="1" dirty="0" err="1" smtClean="0">
                <a:latin typeface="Bodoni MT Black" pitchFamily="18" charset="0"/>
              </a:rPr>
              <a:t>ketë</a:t>
            </a:r>
            <a:r>
              <a:rPr lang="en-US" sz="2000" b="1" dirty="0" smtClean="0">
                <a:latin typeface="Bodoni MT Black" pitchFamily="18" charset="0"/>
              </a:rPr>
              <a:t> </a:t>
            </a:r>
            <a:r>
              <a:rPr lang="en-US" sz="2000" b="1" dirty="0" err="1" smtClean="0">
                <a:latin typeface="Bodoni MT Black" pitchFamily="18" charset="0"/>
              </a:rPr>
              <a:t>një</a:t>
            </a:r>
            <a:r>
              <a:rPr lang="en-US" sz="2000" b="1" dirty="0" smtClean="0">
                <a:latin typeface="Bodoni MT Black" pitchFamily="18" charset="0"/>
              </a:rPr>
              <a:t> </a:t>
            </a:r>
            <a:r>
              <a:rPr lang="en-US" sz="2000" b="1" dirty="0" err="1" smtClean="0">
                <a:latin typeface="Bodoni MT Black" pitchFamily="18" charset="0"/>
              </a:rPr>
              <a:t>tjetër</a:t>
            </a:r>
            <a:r>
              <a:rPr lang="en-US" sz="2000" b="1" dirty="0" smtClean="0">
                <a:latin typeface="Bodoni MT Black" pitchFamily="18" charset="0"/>
              </a:rPr>
              <a:t>…</a:t>
            </a:r>
            <a:endParaRPr lang="en-US" sz="2000" dirty="0" smtClean="0">
              <a:latin typeface="Bodoni MT Black" pitchFamily="18" charset="0"/>
            </a:endParaRPr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ransition advClick="0" advTm="2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PRANOI</a:t>
            </a:r>
            <a:r>
              <a:rPr lang="en-US" b="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:Prof.Gerti</a:t>
            </a: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dallta</a:t>
            </a:r>
            <a:endParaRPr lang="en-US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PUNOI</a:t>
            </a:r>
            <a:r>
              <a:rPr lang="en-US" sz="4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:ESUGELA MEJDOLLI</a:t>
            </a:r>
          </a:p>
          <a:p>
            <a:r>
              <a:rPr lang="en-US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KLASA</a:t>
            </a:r>
            <a:r>
              <a:rPr lang="en-US" sz="4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:XD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OBJEKTIVAT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njohim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rolin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dramave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njohim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vlerat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dramave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anën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eseje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nxjerrim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vlerat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krijuese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dramave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dramaturgjia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sigurisht,janë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zhvilluar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pasuruar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Shekspirit,prandaj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gjate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ketij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përparimi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mrekullohesh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vitalitetin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treguar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vazhdon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tregoje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dramaturgjia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shekspiriane.Ajo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është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polidimensionale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pashterëshme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epërsitë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dramaturgjisë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shekspiriane,që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krijoi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bazament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fortë,është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realizimi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principit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estetik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:”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është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jeta,dhe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është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teatër”.Ky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principeshtë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rendësishmit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strukturimin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dramave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Shekspirit.Kjo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ishte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formal,por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substancial,që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kënd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vecantë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shikimit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jetës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teatrit.Kanë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ekzistuar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ekzistojnë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ndryshme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dramaturgji:teatri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shpatave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intrigave,tearti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mister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bufon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"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ështe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është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teatër“,që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dëshmon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kapërcimin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distancimit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midis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tyre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afrim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estetik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midis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realitetit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teatrit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qënë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interesuar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radhë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japë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përgjigje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pyetjes:Ç”është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Ç”vend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ç”rol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njeriu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është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themeli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tragjedisë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lumturisë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njeriut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Duke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paraqitur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ngjarje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rëndomta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zakonshme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zbulon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themelet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Qenies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ekzistencës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njerëzore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Shekspirit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mungojë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hulumtimi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estetik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ketyre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problemeve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formuluar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përgjigje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mencur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improvizuar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përftuar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logjika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brendshme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ngjarjeve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Ai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bën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gjyqin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botës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njeriut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duke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përcaktuar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fajet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përgjegjësitë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tyre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Vazhdimi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Përfundimet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iu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drejtojnë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ngjarjet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menyrë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paraprake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aprioristike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rrjedhin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natyrshëm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fund.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duket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sikur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është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vetem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regjisor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eksperimenton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tekst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skenar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s”është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ka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përgatitur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servirur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Ai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veçse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ngre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ngjarjet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rrokullisen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jashtë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vullnetit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dëshirave,para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pëlqimeve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simpative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regjisorit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Kjo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bën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dramaturgjinë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kumbojë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polifoni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zerash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Dramaturgu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lëviz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hije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personazheve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bezdis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urdhëron,vetëm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përjeton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emocionalisht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jetën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tyre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fatkeqësi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ne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ngadhnjim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lidhje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raporte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ngushta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gjithë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këto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hallka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teatrit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guxoi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trupë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teatrore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luajtur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teatër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teatër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sic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bën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Hamleti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komedinë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Ëndrra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".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mënyrë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shkëlqyer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ka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konkretizuar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konceptin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teatroro-dramaturgjik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sidomos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tragjedinë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Hamleti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është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drama me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teatrore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veprat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tregon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veten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realitet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objektiv,si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thërrmon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ëndërra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iluzione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pasione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dëshira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njerëzore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</a:p>
          <a:p>
            <a:endParaRPr lang="en-US" sz="1800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Vazhdimi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kuptim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tillë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mbikohe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kllët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veprat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dramaturgjike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trajtën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gjykimeve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arsyetimeve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teorike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abstrakte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filosofike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mënyra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specifike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estetike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domëthenë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përmes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subjektit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veprimit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dramaturgjik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përmes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ngjarjeve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veprimeve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ndjenjave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mendimeve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pasioneve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njerezore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</a:p>
          <a:p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mënjanoi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zëvendësoi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objektivitetin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kohës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këtu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përplas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synimet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dëshirat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aspiratat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planet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projektet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njerëzve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këtu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lindin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konfliktet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tragjik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Bruti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tragjedinë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"Jul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Cezari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tregojnë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guxim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trimëri,përkushtim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ndaj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idealesh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larta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përfundojnë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viktima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tragjike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sepse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veprimet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tyre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sado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fisnike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sinqerta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binin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kundërshtim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rrjedhën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objektive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kohës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ndryshimet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realitetit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historik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Koha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dramave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historike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Shekspirit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përbëhet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përfytyrimet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subjektive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heronjve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rrëfehen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shumë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raste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protagonistët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antagonistët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përpiqen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dredhojnë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kohës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mashtrojnë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t”ia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hedhin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ose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administrojnë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komandojnë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sipas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dëshirave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së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tyre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subjektive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me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fjalë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bejnë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ajo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tregohet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pamposhtur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panënshtruar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rrëzon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iluzione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sjell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disfata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shndërron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fitimtarët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mundur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ndeshje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tilla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ashpra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kohën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gjenden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Hamleti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Makbethi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Bruti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Rikardi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etj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dihet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tyre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tragjik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9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Vazhdimi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Heronjtë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shekspiriane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përfillon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objektivitetin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kohës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iu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shembellejnë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atyre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kalorësve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shpëton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freri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duart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kuajtë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tyre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vrapojnë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revan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prandaj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rrukullisen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përdhe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Kështu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rrokullis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shekspiriane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njërin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pas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tjetrit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mbretër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tiran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uzurpatore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diktatore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dështakë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tjerë.Koncepti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rrjedhën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objektive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kohës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konkretizohet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sic e ka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vënë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dukje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Hegeli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konceptin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"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gjëndjes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botës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situatës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rrethanave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nënkuptojnë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gjëndjen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bashkësive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tilla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cilat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përfshihet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njeriu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jeton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vepron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shoqëria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shteti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shoqëria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civile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mbretëria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pushteti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juridik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pronësisë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interesat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etj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Njeriu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sipas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gjen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veten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përfshirë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jashtëvullnetit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dëshirave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këto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bashkësi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jeton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vepron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duke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qëne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varur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prej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tyre,prandaj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drama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paraqet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situata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jetësore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cilat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heronjtë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tjetër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dëshirojnë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tjetër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iu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del;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edhe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njohin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këtë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vërtetë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hyjnë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vijnë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kolizion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kohën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objektive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tregohet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inkomode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mistrece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pamposhtur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ndaj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dëshirave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qëllimeve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synimeve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subjektive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njeriut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9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Vlerat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dramave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Shekspirit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Uillam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shkrimtari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Anglisë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hyri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vrullshëm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turbullta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hyri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freskët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befasues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mirëpritur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zuri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vend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vatrës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letrave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shqiptare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mysafir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përhershëm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bashkëkohor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historisë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kombëtare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tejet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shekspiriane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me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aspektet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tragjike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komike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saj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ishte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dashuria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intelektuale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shpirtërore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pandarë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Fan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Nolit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ishte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bukuria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përsosur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parapëlqyer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Siç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rrëfyer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Noli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takua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qysh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ishte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vjeç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rasti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solli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t’i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lexonte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shekspiriane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cilësinë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suflerit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vëmendshëm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teatror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Këtë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takim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ka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quajtur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ngjarjet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jetës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time”.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pika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kryesore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referimit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gjithë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jetën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kuptuar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veten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përcaktuar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identitetin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personalitetit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idealet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frymëzuan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iu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mbeti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besnik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përherë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kuptuar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vetëm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edhe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historinë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njerëzimit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shumë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përfitoi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Noli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guxojmë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edhe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dhuroi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gjeniut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Anglisë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pohim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yni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duket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hiperbolë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thjeshtë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artistike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përbën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vërtetë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gjallë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kapshme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shumë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Noli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ishte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çmuan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drejtë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plotësisht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vendin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rolin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historinë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qytetërimit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botëror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quash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ndonjë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meritë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madhe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këtë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pohim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guxonte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çmonte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?!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paradoksale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duket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ka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patur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personalitete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madje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gjenialë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vënë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dyshim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madhështinë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pafundme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9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Vazhdimi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Volteri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pëlqente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shihte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përsosmëri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shijeje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prandaj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pat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quajtur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barbar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egër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  Konica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kërkoi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niste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punën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“Romeo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Zhulieta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kurse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Fan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Noli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“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Otellon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tej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“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Hamletin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ndërsa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Konicës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munguan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vendosmëri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vullnet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duheshin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plotësuar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angazhimin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hoqi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qëllimi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Noli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qysh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vitin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1915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përktheu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Otellon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pas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dhjetë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vjetësh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kisha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mësuar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vështirë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”, ka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rrëfyer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botoi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njërën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pas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tjetrës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Hamletin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”, “Jul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Çezarin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Makbethin”.Vështirësitë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vinin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vetëm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dihet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ç‘kolos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është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edhe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gjendja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gjuhës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shqipe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ishte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ndeshur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madhësi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tilla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shekspiriane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Përveç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aftësive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duhej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edhe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guxim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jashtëzakonshëm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hyje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botën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gjuhë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aktivizohej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eksperiment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kaq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vështirë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kulturor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artistik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shqipërimin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tragjedive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shekspiriane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provua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vetëm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potenciali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fuqishëm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poetik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shqipes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zbulim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kohë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9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Vazhdimi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Noli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çmuar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fort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aftësinë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mishëruar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vërtetësi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artistike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frymën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epokës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elizabetiane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muzgut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Rilindjes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europiane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prapa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historizmit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Noli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çmonte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edhe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frymën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universale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mbihistorike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sintetizonte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përvojën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historisë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njerëzore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Kjo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jepte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drejtë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Nolit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dramaturgjinë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shekspiriane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bënte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pikënisje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kuptuar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edhe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vërteta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jetën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historinë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kombit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Prandaj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analizën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botën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shqiptare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do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jemi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përpjekur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hipostasitë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pleksen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këtë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domethënë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shpjegimet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shqipëruesve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kuptimin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autentik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veprave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shekspiriane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mendimet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tyre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sintetizojnë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përvojë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historike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përkthyer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përmes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dramaturgjisë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ndonjë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shpjegimi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plotësues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Ne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ndalemi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hollësitë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dramaturgjike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veprave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Shekspirit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jemi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përmbajtur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asaj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substanciale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përdorur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F.Noli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evidentuar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gjithash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estetike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cilat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përbëjnë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vlera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pavdekshme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krijimtarisë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9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1161</Words>
  <Application>Microsoft Office PowerPoint</Application>
  <PresentationFormat>On-screen Show (4:3)</PresentationFormat>
  <Paragraphs>36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PROJEKT</vt:lpstr>
      <vt:lpstr>OBJEKTIVAT</vt:lpstr>
      <vt:lpstr>Roli i dramave të Shekspirit</vt:lpstr>
      <vt:lpstr>Vazhdimi…</vt:lpstr>
      <vt:lpstr>Vazhdimi…</vt:lpstr>
      <vt:lpstr>Vazhdimi…</vt:lpstr>
      <vt:lpstr>Vlerat e dramave të Shekspirit</vt:lpstr>
      <vt:lpstr>Vazhdimi…</vt:lpstr>
      <vt:lpstr>Vazhdimi…</vt:lpstr>
      <vt:lpstr>Imazhe nga veprat e Shekspirit</vt:lpstr>
      <vt:lpstr>IMAZHE NGA SHEKSPIRI</vt:lpstr>
      <vt:lpstr>Ese …</vt:lpstr>
      <vt:lpstr>PRANOI:Prof.Gerti dallta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</dc:title>
  <dc:creator>mm</dc:creator>
  <cp:lastModifiedBy>mm</cp:lastModifiedBy>
  <cp:revision>35</cp:revision>
  <dcterms:created xsi:type="dcterms:W3CDTF">2016-04-23T00:59:30Z</dcterms:created>
  <dcterms:modified xsi:type="dcterms:W3CDTF">2016-06-07T15:00:58Z</dcterms:modified>
</cp:coreProperties>
</file>